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6" r:id="rId4"/>
  </p:sldMasterIdLst>
  <p:notesMasterIdLst>
    <p:notesMasterId r:id="rId22"/>
  </p:notesMasterIdLst>
  <p:handoutMasterIdLst>
    <p:handoutMasterId r:id="rId23"/>
  </p:handoutMasterIdLst>
  <p:sldIdLst>
    <p:sldId id="279" r:id="rId5"/>
    <p:sldId id="294" r:id="rId6"/>
    <p:sldId id="293" r:id="rId7"/>
    <p:sldId id="280" r:id="rId8"/>
    <p:sldId id="278" r:id="rId9"/>
    <p:sldId id="281" r:id="rId10"/>
    <p:sldId id="282" r:id="rId11"/>
    <p:sldId id="283" r:id="rId12"/>
    <p:sldId id="284" r:id="rId13"/>
    <p:sldId id="285" r:id="rId14"/>
    <p:sldId id="286" r:id="rId15"/>
    <p:sldId id="288" r:id="rId16"/>
    <p:sldId id="290" r:id="rId17"/>
    <p:sldId id="289" r:id="rId18"/>
    <p:sldId id="291" r:id="rId19"/>
    <p:sldId id="292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8" autoAdjust="0"/>
  </p:normalViewPr>
  <p:slideViewPr>
    <p:cSldViewPr snapToGrid="0">
      <p:cViewPr>
        <p:scale>
          <a:sx n="66" d="100"/>
          <a:sy n="66" d="100"/>
        </p:scale>
        <p:origin x="1416" y="10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A00FFB-004C-4DD3-B844-919879EB20B3}" type="datetime1">
              <a:rPr lang="fr-FR" smtClean="0"/>
              <a:t>14/11/2023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DE7DFA-63CC-4ED7-B30E-ACF88B4B89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1B7C63-1C5E-4750-B578-54929C1B486A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8C5307-140F-447F-BCBA-BB92E3A2906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8C5307-140F-447F-BCBA-BB92E3A2906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072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85863449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9510905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94376159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25345621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11883601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25206361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33798371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2376030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82555448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>
                <a:solidFill>
                  <a:srgbClr val="FFFFFF"/>
                </a:solidFill>
              </a:rPr>
              <a:t>Modifiez le style du titre</a:t>
            </a:r>
            <a:endParaRPr lang="fr-FR" noProof="0" dirty="0">
              <a:solidFill>
                <a:srgbClr val="FFFFFF"/>
              </a:solidFill>
            </a:endParaRPr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Titre de la présentation</a:t>
            </a:r>
          </a:p>
        </p:txBody>
      </p:sp>
      <p:sp>
        <p:nvSpPr>
          <p:cNvPr id="19" name="Espace réservé d’image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dirty="0"/>
              <a:t>Cliquez pour ajouter une photo</a:t>
            </a:r>
          </a:p>
        </p:txBody>
      </p:sp>
      <p:sp>
        <p:nvSpPr>
          <p:cNvPr id="20" name="Espace réservé d’image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dirty="0"/>
              <a:t>Cliquez pour ajouter une photo</a:t>
            </a:r>
          </a:p>
        </p:txBody>
      </p:sp>
      <p:sp>
        <p:nvSpPr>
          <p:cNvPr id="24" name="Espace réservé du texte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 rtl="0"/>
            <a:r>
              <a:rPr lang="fr-FR" noProof="0" dirty="0"/>
              <a:t>Cliquer pour ajouter du texte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687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r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sz="5400" noProof="0"/>
              <a:t>Modifiez le style du titre</a:t>
            </a:r>
          </a:p>
        </p:txBody>
      </p:sp>
      <p:sp>
        <p:nvSpPr>
          <p:cNvPr id="11" name="Sous-titr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>
                <a:solidFill>
                  <a:schemeClr val="accent1"/>
                </a:solidFill>
              </a:rPr>
              <a:t>Modifiez le style des sous-titres du masque</a:t>
            </a:r>
          </a:p>
        </p:txBody>
      </p:sp>
      <p:sp>
        <p:nvSpPr>
          <p:cNvPr id="19" name="Espace réservé d’image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23" name="Espace réservé d’image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244D815C-8BF3-4ECF-A945-A2A7C2983AF9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9101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9637730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6604498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1263213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5665410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44907198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9869073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5615694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59690388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511312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5" r:id="rId18"/>
    <p:sldLayoutId id="2147483716" r:id="rId1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39671D-FF83-44FB-10CE-69584589E2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1168867-5114-669E-02F4-2ECD7487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064" y="6492875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CA1F081-696A-FED9-85F1-2F70265381C5}"/>
              </a:ext>
            </a:extLst>
          </p:cNvPr>
          <p:cNvSpPr txBox="1"/>
          <p:nvPr/>
        </p:nvSpPr>
        <p:spPr>
          <a:xfrm>
            <a:off x="145142" y="744134"/>
            <a:ext cx="566737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Système de prévision et d’affrontement intelligent des catastrophes naturelles (SPAICN)</a:t>
            </a:r>
          </a:p>
          <a:p>
            <a:pPr algn="ctr"/>
            <a:endParaRPr lang="fr-FR" sz="4000" b="1" dirty="0">
              <a:solidFill>
                <a:schemeClr val="bg1"/>
              </a:solidFill>
            </a:endParaRPr>
          </a:p>
          <a:p>
            <a:pPr algn="ctr"/>
            <a:r>
              <a:rPr lang="fr-F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Conception générale</a:t>
            </a:r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F2E1E59-80D0-14CA-6AAA-2632C4446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628" y="264886"/>
            <a:ext cx="6328230" cy="632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85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39671D-FF83-44FB-10CE-69584589E2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1168867-5114-669E-02F4-2ECD7487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064" y="6492875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CA1F081-696A-FED9-85F1-2F70265381C5}"/>
              </a:ext>
            </a:extLst>
          </p:cNvPr>
          <p:cNvSpPr txBox="1"/>
          <p:nvPr/>
        </p:nvSpPr>
        <p:spPr>
          <a:xfrm>
            <a:off x="1" y="2861717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</a:rPr>
              <a:t>2. Architecture physique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93397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39671D-FF83-44FB-10CE-69584589E2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1168867-5114-669E-02F4-2ECD7487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064" y="6492875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B6B806A-FE80-45AA-2BD2-AC17141236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8225" y="382124"/>
            <a:ext cx="10115550" cy="659408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81C8874-533E-5C0A-58F6-63AE66738426}"/>
              </a:ext>
            </a:extLst>
          </p:cNvPr>
          <p:cNvSpPr txBox="1"/>
          <p:nvPr/>
        </p:nvSpPr>
        <p:spPr>
          <a:xfrm>
            <a:off x="129396" y="114959"/>
            <a:ext cx="361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</a:rPr>
              <a:t>2. Architecture physique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04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39671D-FF83-44FB-10CE-69584589E2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1168867-5114-669E-02F4-2ECD7487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064" y="6492875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8E68FC5-0138-BE68-C162-C0C727369E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604581"/>
            <a:ext cx="12192000" cy="328371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21CB16B-D54E-52C3-D530-2FF6FED1DD76}"/>
              </a:ext>
            </a:extLst>
          </p:cNvPr>
          <p:cNvSpPr txBox="1"/>
          <p:nvPr/>
        </p:nvSpPr>
        <p:spPr>
          <a:xfrm>
            <a:off x="129396" y="114959"/>
            <a:ext cx="361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</a:rPr>
              <a:t>2. Architecture physique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622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39671D-FF83-44FB-10CE-69584589E2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1168867-5114-669E-02F4-2ECD7487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064" y="6492875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1CB16B-D54E-52C3-D530-2FF6FED1DD76}"/>
              </a:ext>
            </a:extLst>
          </p:cNvPr>
          <p:cNvSpPr txBox="1"/>
          <p:nvPr/>
        </p:nvSpPr>
        <p:spPr>
          <a:xfrm>
            <a:off x="129396" y="114959"/>
            <a:ext cx="361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</a:t>
            </a:r>
            <a:r>
              <a:rPr lang="fr-FR" sz="1800" b="1" dirty="0">
                <a:solidFill>
                  <a:schemeClr val="bg1"/>
                </a:solidFill>
              </a:rPr>
              <a:t>. Architecture physique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4FE3C1-952A-A47A-5BA7-5BDAA1005F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0728" y="558894"/>
            <a:ext cx="10170543" cy="17349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AECE0F-93A0-3987-F14F-9260D729A0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82176" y="2053870"/>
            <a:ext cx="6027646" cy="398195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1D9F41E-B4E4-9F0E-EB37-2DD3D87EA2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693221" y="2165157"/>
            <a:ext cx="2976098" cy="216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74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39671D-FF83-44FB-10CE-69584589E2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1168867-5114-669E-02F4-2ECD7487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064" y="6492875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1CB16B-D54E-52C3-D530-2FF6FED1DD76}"/>
              </a:ext>
            </a:extLst>
          </p:cNvPr>
          <p:cNvSpPr txBox="1"/>
          <p:nvPr/>
        </p:nvSpPr>
        <p:spPr>
          <a:xfrm>
            <a:off x="129396" y="114959"/>
            <a:ext cx="361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</a:t>
            </a:r>
            <a:r>
              <a:rPr lang="fr-FR" sz="1800" b="1" dirty="0">
                <a:solidFill>
                  <a:schemeClr val="bg1"/>
                </a:solidFill>
              </a:rPr>
              <a:t>. Architecture physique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4FE3C1-952A-A47A-5BA7-5BDAA1005F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0730" y="558894"/>
            <a:ext cx="10170538" cy="17349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AECE0F-93A0-3987-F14F-9260D729A0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670722" y="2053870"/>
            <a:ext cx="3591504" cy="23726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1D9F41E-B4E4-9F0E-EB37-2DD3D87EA27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/>
        </p:blipFill>
        <p:spPr>
          <a:xfrm>
            <a:off x="3361035" y="2256896"/>
            <a:ext cx="5469928" cy="398112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1CA47F1-D896-F7E0-5DC0-B0D51AD2949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0823" y="2143125"/>
            <a:ext cx="352089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77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39671D-FF83-44FB-10CE-69584589E2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1168867-5114-669E-02F4-2ECD7487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064" y="6492875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1CB16B-D54E-52C3-D530-2FF6FED1DD76}"/>
              </a:ext>
            </a:extLst>
          </p:cNvPr>
          <p:cNvSpPr txBox="1"/>
          <p:nvPr/>
        </p:nvSpPr>
        <p:spPr>
          <a:xfrm>
            <a:off x="129396" y="114959"/>
            <a:ext cx="361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</a:t>
            </a:r>
            <a:r>
              <a:rPr lang="fr-FR" sz="1800" b="1" dirty="0">
                <a:solidFill>
                  <a:schemeClr val="bg1"/>
                </a:solidFill>
              </a:rPr>
              <a:t>. Architecture physique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4FE3C1-952A-A47A-5BA7-5BDAA1005F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0730" y="558894"/>
            <a:ext cx="10170538" cy="17349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1D9F41E-B4E4-9F0E-EB37-2DD3D87EA2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531924" y="2139994"/>
            <a:ext cx="3392190" cy="246890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1CA47F1-D896-F7E0-5DC0-B0D51AD2949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0549" y="2133600"/>
            <a:ext cx="6875438" cy="4724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1E75A0F-1EBF-9AFD-CC39-40006A947D4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65987" y="2133600"/>
            <a:ext cx="3104204" cy="19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24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39671D-FF83-44FB-10CE-69584589E2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1168867-5114-669E-02F4-2ECD7487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064" y="6492875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1CB16B-D54E-52C3-D530-2FF6FED1DD76}"/>
              </a:ext>
            </a:extLst>
          </p:cNvPr>
          <p:cNvSpPr txBox="1"/>
          <p:nvPr/>
        </p:nvSpPr>
        <p:spPr>
          <a:xfrm>
            <a:off x="129396" y="114959"/>
            <a:ext cx="361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</a:t>
            </a:r>
            <a:r>
              <a:rPr lang="fr-FR" sz="1800" b="1" dirty="0">
                <a:solidFill>
                  <a:schemeClr val="bg1"/>
                </a:solidFill>
              </a:rPr>
              <a:t>. Architecture physique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4FE3C1-952A-A47A-5BA7-5BDAA1005F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0730" y="558894"/>
            <a:ext cx="10170538" cy="173489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1CA47F1-D896-F7E0-5DC0-B0D51AD294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6051" y="2133600"/>
            <a:ext cx="3229792" cy="22193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1E75A0F-1EBF-9AFD-CC39-40006A947D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088" y="2111231"/>
            <a:ext cx="7105472" cy="456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35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re 31">
            <a:extLst>
              <a:ext uri="{FF2B5EF4-FFF2-40B4-BE49-F238E27FC236}">
                <a16:creationId xmlns:a16="http://schemas.microsoft.com/office/drawing/2014/main" id="{30761B21-88ED-449E-B2B9-3FC40844C3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40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Merci pour votre attention</a:t>
            </a:r>
          </a:p>
        </p:txBody>
      </p:sp>
      <p:pic>
        <p:nvPicPr>
          <p:cNvPr id="52" name="Espace réservé d’image 51" descr="Image contenant le ciel, l’extérieur, la montagne, la nature, les étoiles">
            <a:extLst>
              <a:ext uri="{FF2B5EF4-FFF2-40B4-BE49-F238E27FC236}">
                <a16:creationId xmlns:a16="http://schemas.microsoft.com/office/drawing/2014/main" id="{45DFCBF0-F91E-40C0-A4E6-24E8250C3B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" b="101"/>
          <a:stretch/>
        </p:blipFill>
        <p:spPr/>
      </p:pic>
      <p:pic>
        <p:nvPicPr>
          <p:cNvPr id="58" name="Espace réservé d’image 57" descr="Image contenant la montagne, le ciel, l’extérieur, la nature">
            <a:extLst>
              <a:ext uri="{FF2B5EF4-FFF2-40B4-BE49-F238E27FC236}">
                <a16:creationId xmlns:a16="http://schemas.microsoft.com/office/drawing/2014/main" id="{A51C462C-6D3B-4554-9CDC-86D00D0EA07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/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887279-B48F-43C3-91FA-09BD7EA3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39F39FF-F5CB-4ACA-9B46-4CCF89ECA75F}" type="slidenum">
              <a:rPr lang="fr-FR" smtClean="0"/>
              <a:pPr lvl="0" rtl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611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39671D-FF83-44FB-10CE-69584589E2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1168867-5114-669E-02F4-2ECD7487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064" y="6492875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CA1F081-696A-FED9-85F1-2F70265381C5}"/>
              </a:ext>
            </a:extLst>
          </p:cNvPr>
          <p:cNvSpPr txBox="1"/>
          <p:nvPr/>
        </p:nvSpPr>
        <p:spPr>
          <a:xfrm>
            <a:off x="145142" y="1474619"/>
            <a:ext cx="576217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Réalisé par :</a:t>
            </a:r>
          </a:p>
          <a:p>
            <a:pPr algn="ctr"/>
            <a:endParaRPr lang="fr-FR" sz="4000" b="1" dirty="0">
              <a:solidFill>
                <a:schemeClr val="bg1"/>
              </a:solidFill>
            </a:endParaRPr>
          </a:p>
          <a:p>
            <a:pPr algn="ctr"/>
            <a:endParaRPr lang="fr-FR" sz="4000" b="1" dirty="0">
              <a:solidFill>
                <a:schemeClr val="bg1"/>
              </a:solidFill>
            </a:endParaRPr>
          </a:p>
          <a:p>
            <a:r>
              <a:rPr lang="fr-FR" sz="3200" b="1" dirty="0">
                <a:solidFill>
                  <a:schemeClr val="bg1"/>
                </a:solidFill>
              </a:rPr>
              <a:t>OUAFI Mohammed Zakaria</a:t>
            </a:r>
          </a:p>
          <a:p>
            <a:r>
              <a:rPr lang="fr-FR" sz="3200" b="1" dirty="0">
                <a:solidFill>
                  <a:schemeClr val="bg1"/>
                </a:solidFill>
              </a:rPr>
              <a:t>BENGUELLA Mehdi Oussama</a:t>
            </a:r>
          </a:p>
          <a:p>
            <a:r>
              <a:rPr lang="fr-FR" sz="3200" b="1" dirty="0">
                <a:solidFill>
                  <a:schemeClr val="bg1"/>
                </a:solidFill>
              </a:rPr>
              <a:t>MEZIANI Chaimaa Nadéra</a:t>
            </a:r>
          </a:p>
          <a:p>
            <a:r>
              <a:rPr lang="fr-FR" sz="3200" b="1" dirty="0">
                <a:solidFill>
                  <a:schemeClr val="bg1"/>
                </a:solidFill>
              </a:rPr>
              <a:t>BEHLOULI Zoubir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F2E1E59-80D0-14CA-6AAA-2632C4446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628" y="264886"/>
            <a:ext cx="6328230" cy="632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7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39671D-FF83-44FB-10CE-69584589E2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1168867-5114-669E-02F4-2ECD7487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064" y="6492875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CA1F081-696A-FED9-85F1-2F70265381C5}"/>
              </a:ext>
            </a:extLst>
          </p:cNvPr>
          <p:cNvSpPr txBox="1"/>
          <p:nvPr/>
        </p:nvSpPr>
        <p:spPr>
          <a:xfrm>
            <a:off x="1" y="2861717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</a:rPr>
              <a:t>1. Architecture fonctionnelle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31057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39671D-FF83-44FB-10CE-69584589E2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1168867-5114-669E-02F4-2ECD7487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064" y="6492875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B6B806A-FE80-45AA-2BD2-AC1714123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85" y="615291"/>
            <a:ext cx="9929430" cy="612775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81C8874-533E-5C0A-58F6-63AE66738426}"/>
              </a:ext>
            </a:extLst>
          </p:cNvPr>
          <p:cNvSpPr txBox="1"/>
          <p:nvPr/>
        </p:nvSpPr>
        <p:spPr>
          <a:xfrm>
            <a:off x="129396" y="114959"/>
            <a:ext cx="361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</a:rPr>
              <a:t>1. Architecture fonctionnelle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760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39671D-FF83-44FB-10CE-69584589E2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1168867-5114-669E-02F4-2ECD7487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064" y="6492875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8E68FC5-0138-BE68-C162-C0C727369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264"/>
            <a:ext cx="12192000" cy="303634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21CB16B-D54E-52C3-D530-2FF6FED1DD76}"/>
              </a:ext>
            </a:extLst>
          </p:cNvPr>
          <p:cNvSpPr txBox="1"/>
          <p:nvPr/>
        </p:nvSpPr>
        <p:spPr>
          <a:xfrm>
            <a:off x="129396" y="114959"/>
            <a:ext cx="361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</a:rPr>
              <a:t>1. Architecture fonctionnelle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74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39671D-FF83-44FB-10CE-69584589E2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1168867-5114-669E-02F4-2ECD7487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064" y="6492875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1CB16B-D54E-52C3-D530-2FF6FED1DD76}"/>
              </a:ext>
            </a:extLst>
          </p:cNvPr>
          <p:cNvSpPr txBox="1"/>
          <p:nvPr/>
        </p:nvSpPr>
        <p:spPr>
          <a:xfrm>
            <a:off x="129396" y="114959"/>
            <a:ext cx="361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</a:rPr>
              <a:t>1. Architecture fonctionnelle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4FE3C1-952A-A47A-5BA7-5BDAA1005F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0728" y="558894"/>
            <a:ext cx="10170543" cy="17349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AECE0F-93A0-3987-F14F-9260D729A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588" y="2330095"/>
            <a:ext cx="6232821" cy="398195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1D9F41E-B4E4-9F0E-EB37-2DD3D87EA2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9242" y="2293794"/>
            <a:ext cx="2981651" cy="216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81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39671D-FF83-44FB-10CE-69584589E2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1168867-5114-669E-02F4-2ECD7487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064" y="6492875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1CB16B-D54E-52C3-D530-2FF6FED1DD76}"/>
              </a:ext>
            </a:extLst>
          </p:cNvPr>
          <p:cNvSpPr txBox="1"/>
          <p:nvPr/>
        </p:nvSpPr>
        <p:spPr>
          <a:xfrm>
            <a:off x="129396" y="114959"/>
            <a:ext cx="361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</a:rPr>
              <a:t>1. Architecture fonctionnelle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4FE3C1-952A-A47A-5BA7-5BDAA1005F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0730" y="558894"/>
            <a:ext cx="10170538" cy="17349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AECE0F-93A0-3987-F14F-9260D729A0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3237" y="2293794"/>
            <a:ext cx="3333649" cy="21297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1D9F41E-B4E4-9F0E-EB37-2DD3D87EA27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0412" y="2293794"/>
            <a:ext cx="5621911" cy="408411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4633AA2-DAD2-610A-4278-6E9BBBA4673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5902" y="2293794"/>
            <a:ext cx="3449335" cy="212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5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39671D-FF83-44FB-10CE-69584589E2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1168867-5114-669E-02F4-2ECD7487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064" y="6492875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1CB16B-D54E-52C3-D530-2FF6FED1DD76}"/>
              </a:ext>
            </a:extLst>
          </p:cNvPr>
          <p:cNvSpPr txBox="1"/>
          <p:nvPr/>
        </p:nvSpPr>
        <p:spPr>
          <a:xfrm>
            <a:off x="129396" y="114959"/>
            <a:ext cx="361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</a:rPr>
              <a:t>1. Architecture fonctionnelle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4FE3C1-952A-A47A-5BA7-5BDAA1005F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0730" y="558894"/>
            <a:ext cx="10170538" cy="17349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1D9F41E-B4E4-9F0E-EB37-2DD3D87EA2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87662" y="2293794"/>
            <a:ext cx="3125292" cy="227041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4633AA2-DAD2-610A-4278-6E9BBBA467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1608" y="2293794"/>
            <a:ext cx="7188782" cy="44386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CED9DFE-659B-1FF9-A1DD-B7D5696727B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97174" y="2263869"/>
            <a:ext cx="2725400" cy="23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39671D-FF83-44FB-10CE-69584589E2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1168867-5114-669E-02F4-2ECD7487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064" y="6492875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1CB16B-D54E-52C3-D530-2FF6FED1DD76}"/>
              </a:ext>
            </a:extLst>
          </p:cNvPr>
          <p:cNvSpPr txBox="1"/>
          <p:nvPr/>
        </p:nvSpPr>
        <p:spPr>
          <a:xfrm>
            <a:off x="129396" y="114959"/>
            <a:ext cx="361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</a:rPr>
              <a:t>1. Architecture fonctionnelle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4FE3C1-952A-A47A-5BA7-5BDAA1005F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0730" y="558894"/>
            <a:ext cx="10170538" cy="173489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4633AA2-DAD2-610A-4278-6E9BBBA467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21074" y="2362200"/>
            <a:ext cx="3085314" cy="1905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CED9DFE-659B-1FF9-A1DD-B7D5696727B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6086" y="2293793"/>
            <a:ext cx="4533176" cy="382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00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aillag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289</TotalTime>
  <Words>106</Words>
  <Application>Microsoft Office PowerPoint</Application>
  <PresentationFormat>Grand écran</PresentationFormat>
  <Paragraphs>43</Paragraphs>
  <Slides>17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Avenir Next LT Pro</vt:lpstr>
      <vt:lpstr>Calibri</vt:lpstr>
      <vt:lpstr>Century Gothic</vt:lpstr>
      <vt:lpstr>Maillage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Spécification des catastrophes naturelles</dc:title>
  <dc:creator>Benguella Mehdi</dc:creator>
  <cp:lastModifiedBy>Zakaria Ouafi</cp:lastModifiedBy>
  <cp:revision>37</cp:revision>
  <dcterms:created xsi:type="dcterms:W3CDTF">2023-10-14T14:25:18Z</dcterms:created>
  <dcterms:modified xsi:type="dcterms:W3CDTF">2023-11-14T23:12:31Z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